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/>
    <p:restoredTop sz="94648"/>
  </p:normalViewPr>
  <p:slideViewPr>
    <p:cSldViewPr snapToGrid="0" snapToObjects="1">
      <p:cViewPr varScale="1">
        <p:scale>
          <a:sx n="101" d="100"/>
          <a:sy n="101" d="100"/>
        </p:scale>
        <p:origin x="3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16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CDTgT06q6D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Profile of Belmont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Kenzie Howe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43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youtu.be/CDTgT06q6D0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53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intended audience is people who go to Belmont, as well as people who may be perspective students or individuals who are interested in what makes Belmont unique.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147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Color: I tried to maintain bright natural light throughout my video because I wanted to reflect the positivity of Belmont. </a:t>
            </a:r>
          </a:p>
          <a:p>
            <a:r>
              <a:rPr lang="en-US" sz="2400" dirty="0" smtClean="0"/>
              <a:t>Emphasis: I wanted to emphasize the things that make Belmont unique and represents Belmont as a whole such as the fountain, the bell tower, and of course the ”stay off the lawn” sign. </a:t>
            </a:r>
          </a:p>
        </p:txBody>
      </p:sp>
    </p:spTree>
    <p:extLst>
      <p:ext uri="{BB962C8B-B14F-4D97-AF65-F5344CB8AC3E}">
        <p14:creationId xmlns:p14="http://schemas.microsoft.com/office/powerpoint/2010/main" val="1646263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Elements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Angles and Framing: I wanted unique angles and frames that would keep things interesting while still emphasize the place or object</a:t>
            </a:r>
          </a:p>
          <a:p>
            <a:r>
              <a:rPr lang="en-US" sz="2400" dirty="0" smtClean="0"/>
              <a:t>Organization: I edited the pictures and videos to go from one side of campus to the other</a:t>
            </a:r>
          </a:p>
          <a:p>
            <a:r>
              <a:rPr lang="en-US" sz="2400" dirty="0" smtClean="0"/>
              <a:t>Audio: I wanted something happy and fun that would maintain the positivity of the video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97970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</TotalTime>
  <Words>165</Words>
  <Application>Microsoft Macintosh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Trebuchet MS</vt:lpstr>
      <vt:lpstr>Wingdings 3</vt:lpstr>
      <vt:lpstr>Arial</vt:lpstr>
      <vt:lpstr>Facet</vt:lpstr>
      <vt:lpstr>Profile of Belmont</vt:lpstr>
      <vt:lpstr>Video</vt:lpstr>
      <vt:lpstr>Audience</vt:lpstr>
      <vt:lpstr>Design Elements</vt:lpstr>
      <vt:lpstr>Design Elements Cont.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 of Belmont</dc:title>
  <dc:creator>Craig Howe</dc:creator>
  <cp:lastModifiedBy>Craig Howe</cp:lastModifiedBy>
  <cp:revision>4</cp:revision>
  <dcterms:created xsi:type="dcterms:W3CDTF">2018-10-09T02:01:35Z</dcterms:created>
  <dcterms:modified xsi:type="dcterms:W3CDTF">2018-10-09T02:26:22Z</dcterms:modified>
</cp:coreProperties>
</file>